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sldIdLst>
    <p:sldId id="256" r:id="rId3"/>
    <p:sldId id="260" r:id="rId4"/>
    <p:sldId id="285" r:id="rId5"/>
    <p:sldId id="291" r:id="rId6"/>
    <p:sldId id="290" r:id="rId7"/>
    <p:sldId id="292" r:id="rId8"/>
    <p:sldId id="293" r:id="rId9"/>
    <p:sldId id="294" r:id="rId10"/>
    <p:sldId id="296" r:id="rId11"/>
    <p:sldId id="266" r:id="rId12"/>
    <p:sldId id="287" r:id="rId13"/>
    <p:sldId id="280" r:id="rId14"/>
    <p:sldId id="288" r:id="rId15"/>
    <p:sldId id="283" r:id="rId16"/>
    <p:sldId id="289" r:id="rId17"/>
    <p:sldId id="271" r:id="rId18"/>
    <p:sldId id="270" r:id="rId19"/>
    <p:sldId id="281" r:id="rId20"/>
  </p:sldIdLst>
  <p:sldSz cx="12192000" cy="6858000"/>
  <p:notesSz cx="6889750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AE7"/>
    <a:srgbClr val="282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388" autoAdjust="0"/>
  </p:normalViewPr>
  <p:slideViewPr>
    <p:cSldViewPr snapToGrid="0" showGuides="1">
      <p:cViewPr varScale="1">
        <p:scale>
          <a:sx n="181" d="100"/>
          <a:sy n="181" d="100"/>
        </p:scale>
        <p:origin x="2070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842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E7291-BF3D-43AB-8D07-B32E7ED5DBE1}" type="datetimeFigureOut">
              <a:rPr lang="nb-NO" smtClean="0"/>
              <a:t>01.04.2025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4BD729-857F-446E-8585-260471D7AAAD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36F04A57-6BCD-E3F7-EAC8-991DF742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4475"/>
            <a:ext cx="12192000" cy="6862475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9419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81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170608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84085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B84F4983-26C2-4C66-8AA8-960ADAC574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3513" y="408214"/>
            <a:ext cx="8686800" cy="526120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1DEDDB7F-8756-41AF-B0C7-8A01DCA86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9443" y="1889125"/>
            <a:ext cx="2613025" cy="3079750"/>
          </a:xfrm>
        </p:spPr>
        <p:txBody>
          <a:bodyPr>
            <a:normAutofit/>
          </a:bodyPr>
          <a:lstStyle>
            <a:lvl1pPr marL="0" indent="0">
              <a:buNone/>
              <a:defRPr sz="1400" i="1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2411C6A0-602C-4EAF-9D37-4E42FD77AD07}"/>
              </a:ext>
            </a:extLst>
          </p:cNvPr>
          <p:cNvCxnSpPr/>
          <p:nvPr userDrawn="1"/>
        </p:nvCxnSpPr>
        <p:spPr>
          <a:xfrm flipH="1">
            <a:off x="8556171" y="2035629"/>
            <a:ext cx="593272" cy="0"/>
          </a:xfrm>
          <a:prstGeom prst="line">
            <a:avLst/>
          </a:prstGeom>
          <a:ln w="12700">
            <a:solidFill>
              <a:srgbClr val="0024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373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C7240772-9370-48FC-AC4A-E0BE847CB8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9115" y="566510"/>
            <a:ext cx="5268233" cy="5268233"/>
          </a:xfrm>
          <a:prstGeom prst="ellipse">
            <a:avLst/>
          </a:prstGeom>
          <a:pattFill prst="pct6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C8C575F9-E18F-4CD4-BA58-6B930885E0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63669" y="2645910"/>
            <a:ext cx="4599216" cy="2029504"/>
          </a:xfrm>
          <a:noFill/>
        </p:spPr>
        <p:txBody>
          <a:bodyPr>
            <a:normAutofit/>
          </a:bodyPr>
          <a:lstStyle>
            <a:lvl1pPr marL="0" indent="0">
              <a:buNone/>
              <a:defRPr sz="1600" i="1">
                <a:latin typeface="+mn-lt"/>
              </a:defRPr>
            </a:lvl1pPr>
            <a:lvl2pPr marL="457200" indent="0">
              <a:buNone/>
              <a:defRPr sz="1600" i="1">
                <a:latin typeface="Aspira" pitchFamily="50" charset="0"/>
              </a:defRPr>
            </a:lvl2pPr>
            <a:lvl3pPr marL="914400" indent="0">
              <a:buNone/>
              <a:defRPr sz="1600" i="1">
                <a:latin typeface="Aspira" pitchFamily="50" charset="0"/>
              </a:defRPr>
            </a:lvl3pPr>
            <a:lvl4pPr marL="1371600" indent="0">
              <a:buNone/>
              <a:defRPr sz="1600" i="1">
                <a:latin typeface="Aspira" pitchFamily="50" charset="0"/>
              </a:defRPr>
            </a:lvl4pPr>
            <a:lvl5pPr marL="1828800" indent="0">
              <a:buNone/>
              <a:defRPr sz="1600" i="1">
                <a:latin typeface="Aspira" pitchFamily="50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4063868A-97E4-415B-80E4-DD78CACE9712}"/>
              </a:ext>
            </a:extLst>
          </p:cNvPr>
          <p:cNvCxnSpPr>
            <a:cxnSpLocks/>
          </p:cNvCxnSpPr>
          <p:nvPr userDrawn="1"/>
        </p:nvCxnSpPr>
        <p:spPr>
          <a:xfrm>
            <a:off x="5360535" y="2813958"/>
            <a:ext cx="1273625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061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829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7" name="Plassholder for bilde 7">
            <a:extLst>
              <a:ext uri="{FF2B5EF4-FFF2-40B4-BE49-F238E27FC236}">
                <a16:creationId xmlns:a16="http://schemas.microsoft.com/office/drawing/2014/main" id="{BC4AA6E7-BE05-FFA5-65DA-F8011360287F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636667" y="4268197"/>
            <a:ext cx="2419414" cy="104241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nb-NO" dirty="0"/>
              <a:t>Klikk for å legge inn din logo her</a:t>
            </a:r>
          </a:p>
        </p:txBody>
      </p:sp>
      <p:pic>
        <p:nvPicPr>
          <p:cNvPr id="8" name="Bilde 7" descr="Et bilde som inneholder Font, symbol, Grafikk, logo&#10;&#10;Automatisk generert beskrivelse">
            <a:extLst>
              <a:ext uri="{FF2B5EF4-FFF2-40B4-BE49-F238E27FC236}">
                <a16:creationId xmlns:a16="http://schemas.microsoft.com/office/drawing/2014/main" id="{23B2096F-1919-AEE9-6161-F44D16F77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194" y="4268197"/>
            <a:ext cx="3011430" cy="104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10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849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861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795057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E7291-BF3D-43AB-8D07-B32E7ED5DBE1}" type="datetimeFigureOut">
              <a:rPr lang="nb-NO" smtClean="0"/>
              <a:t>01.04.2025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DBFFD5BF-7138-2C7A-730D-FD37A67C7F73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636666" y="4268197"/>
            <a:ext cx="4031333" cy="1042418"/>
          </a:xfrm>
          <a:noFill/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r>
              <a:rPr lang="nb-NO" dirty="0"/>
              <a:t>Klikk for å legge inn din logo her</a:t>
            </a:r>
          </a:p>
        </p:txBody>
      </p:sp>
      <p:pic>
        <p:nvPicPr>
          <p:cNvPr id="11" name="Bilde 10" descr="Et bilde som inneholder Font, symbol, Grafikk, logo&#10;&#10;Automatisk generert beskrivelse">
            <a:extLst>
              <a:ext uri="{FF2B5EF4-FFF2-40B4-BE49-F238E27FC236}">
                <a16:creationId xmlns:a16="http://schemas.microsoft.com/office/drawing/2014/main" id="{62B5FAB1-7CCD-5AE6-02B0-A9A43033E6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194" y="4268197"/>
            <a:ext cx="3011430" cy="104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45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117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134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656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E7291-BF3D-43AB-8D07-B32E7ED5DBE1}" type="datetimeFigureOut">
              <a:rPr lang="nb-NO" smtClean="0"/>
              <a:t>01.04.2025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4BD729-857F-446E-8585-260471D7AAAD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36F04A57-6BCD-E3F7-EAC8-991DF742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4475"/>
            <a:ext cx="12192000" cy="6862475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98372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385472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3124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B84F4983-26C2-4C66-8AA8-960ADAC574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3513" y="408214"/>
            <a:ext cx="8686800" cy="526120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nb-NO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1DEDDB7F-8756-41AF-B0C7-8A01DCA86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9443" y="1889125"/>
            <a:ext cx="2613025" cy="3079750"/>
          </a:xfrm>
        </p:spPr>
        <p:txBody>
          <a:bodyPr>
            <a:normAutofit/>
          </a:bodyPr>
          <a:lstStyle>
            <a:lvl1pPr marL="0" indent="0">
              <a:buNone/>
              <a:defRPr sz="1400" i="1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nb-NO" dirty="0"/>
              <a:t>Klikk for å redigere tekststiler i</a:t>
            </a:r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2411C6A0-602C-4EAF-9D37-4E42FD77AD07}"/>
              </a:ext>
            </a:extLst>
          </p:cNvPr>
          <p:cNvCxnSpPr/>
          <p:nvPr userDrawn="1"/>
        </p:nvCxnSpPr>
        <p:spPr>
          <a:xfrm flipH="1">
            <a:off x="8556171" y="2035629"/>
            <a:ext cx="593272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703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9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315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81D37780-BA02-E6CC-763F-1DC9918B6C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78825" y="1829533"/>
            <a:ext cx="2974975" cy="434340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582854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2004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81D37780-BA02-E6CC-763F-1DC9918B6C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02723" y="1829533"/>
            <a:ext cx="7151078" cy="434340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89500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724495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43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598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500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E7291-BF3D-43AB-8D07-B32E7ED5DBE1}" type="datetimeFigureOut">
              <a:rPr lang="nb-NO" smtClean="0"/>
              <a:t>01.04.2025</a:t>
            </a:fld>
            <a:endParaRPr lang="nb-NO"/>
          </a:p>
        </p:txBody>
      </p:sp>
      <p:pic>
        <p:nvPicPr>
          <p:cNvPr id="8" name="Bilde 7" descr="Et bilde som inneholder Font, Grafikk, symbol, logo&#10;&#10;Automatisk generert beskrivelse">
            <a:extLst>
              <a:ext uri="{FF2B5EF4-FFF2-40B4-BE49-F238E27FC236}">
                <a16:creationId xmlns:a16="http://schemas.microsoft.com/office/drawing/2014/main" id="{73164888-0418-C94B-AB34-04EE6ACCF53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391" y="6419415"/>
            <a:ext cx="815609" cy="23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9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1" r:id="rId2"/>
    <p:sldLayoutId id="2147483662" r:id="rId3"/>
    <p:sldLayoutId id="2147483688" r:id="rId4"/>
    <p:sldLayoutId id="2147483690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2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95CBAA3-F3B6-F2C5-A491-66E2EE7B8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D76571E-F6D7-D99F-E643-02C03D18D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CC823C7-FCA7-A57B-F72D-6B5769BCD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DEDC5-1FDE-422B-933D-AA401E326E49}" type="datetimeFigureOut">
              <a:rPr lang="nb-NO" smtClean="0"/>
              <a:t>01.04.2025</a:t>
            </a:fld>
            <a:endParaRPr lang="nb-NO"/>
          </a:p>
        </p:txBody>
      </p:sp>
      <p:pic>
        <p:nvPicPr>
          <p:cNvPr id="7" name="Bilde 6" descr="Et bilde som inneholder Font, Grafikk, symbol, logo&#10;&#10;Automatisk generert beskrivelse">
            <a:extLst>
              <a:ext uri="{FF2B5EF4-FFF2-40B4-BE49-F238E27FC236}">
                <a16:creationId xmlns:a16="http://schemas.microsoft.com/office/drawing/2014/main" id="{F10E9649-EDDC-D4FE-5BD5-306ECFF6D0D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391" y="6419415"/>
            <a:ext cx="815609" cy="23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79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92" r:id="rId2"/>
    <p:sldLayoutId id="2147483684" r:id="rId3"/>
    <p:sldLayoutId id="2147483689" r:id="rId4"/>
    <p:sldLayoutId id="2147483682" r:id="rId5"/>
    <p:sldLayoutId id="2147483681" r:id="rId6"/>
    <p:sldLayoutId id="2147483680" r:id="rId7"/>
    <p:sldLayoutId id="2147483685" r:id="rId8"/>
    <p:sldLayoutId id="2147483679" r:id="rId9"/>
    <p:sldLayoutId id="2147483686" r:id="rId10"/>
    <p:sldLayoutId id="2147483687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1">
            <a:extLst>
              <a:ext uri="{FF2B5EF4-FFF2-40B4-BE49-F238E27FC236}">
                <a16:creationId xmlns:a16="http://schemas.microsoft.com/office/drawing/2014/main" id="{B746E292-9EBA-002C-E367-0703C119C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nb-NO" b="1" dirty="0" err="1">
                <a:latin typeface="Arial Black" panose="020B0A04020102020204" pitchFamily="34" charset="0"/>
                <a:cs typeface="Arial" panose="020B0604020202020204" pitchFamily="34" charset="0"/>
              </a:rPr>
              <a:t>Powerpoint</a:t>
            </a:r>
            <a:r>
              <a:rPr lang="nb-NO" b="1" dirty="0">
                <a:latin typeface="Arial Black" panose="020B0A04020102020204" pitchFamily="34" charset="0"/>
                <a:cs typeface="Arial" panose="020B0604020202020204" pitchFamily="34" charset="0"/>
              </a:rPr>
              <a:t>-mal for Crossings 200</a:t>
            </a:r>
            <a:endParaRPr lang="nb-NO" b="1" dirty="0">
              <a:solidFill>
                <a:schemeClr val="accent6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C60AFF75-FC0F-F693-20F1-75F17CB9EA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nb-NO" dirty="0">
                <a:solidFill>
                  <a:schemeClr val="bg2"/>
                </a:solidFill>
                <a:cs typeface="Times New Roman" panose="02020603050405020304" pitchFamily="18" charset="0"/>
              </a:rPr>
              <a:t>Med eksempler på bruk av malen</a:t>
            </a:r>
          </a:p>
          <a:p>
            <a:r>
              <a:rPr lang="nb-NO" dirty="0">
                <a:solidFill>
                  <a:schemeClr val="bg2"/>
                </a:solidFill>
                <a:cs typeface="Times New Roman" panose="02020603050405020304" pitchFamily="18" charset="0"/>
              </a:rPr>
              <a:t>Dette er et eksempel på lys tekst på mørk bakgrunn</a:t>
            </a:r>
          </a:p>
        </p:txBody>
      </p:sp>
    </p:spTree>
    <p:extLst>
      <p:ext uri="{BB962C8B-B14F-4D97-AF65-F5344CB8AC3E}">
        <p14:creationId xmlns:p14="http://schemas.microsoft.com/office/powerpoint/2010/main" val="3277455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175CD5-13F7-1628-2AA4-83F734944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9638"/>
          </a:xfrm>
        </p:spPr>
        <p:txBody>
          <a:bodyPr/>
          <a:lstStyle/>
          <a:p>
            <a:r>
              <a:rPr lang="nb-N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Slik kan en vanlig plansje se ut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89EE8F-C084-817E-CBF7-D40C79585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4614"/>
            <a:ext cx="10515600" cy="4068771"/>
          </a:xfrm>
        </p:spPr>
        <p:txBody>
          <a:bodyPr>
            <a:noAutofit/>
          </a:bodyPr>
          <a:lstStyle/>
          <a:p>
            <a:r>
              <a:rPr lang="nb-NO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kan du legge til et</a:t>
            </a:r>
          </a:p>
          <a:p>
            <a:r>
              <a:rPr lang="nb-NO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to</a:t>
            </a:r>
          </a:p>
          <a:p>
            <a:r>
              <a:rPr lang="nb-NO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flere punkter</a:t>
            </a:r>
          </a:p>
          <a:p>
            <a:r>
              <a:rPr lang="nb-NO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Fonten som er brukt i malen er Arial. Den skal ikke endres.</a:t>
            </a:r>
          </a:p>
          <a:p>
            <a:endParaRPr lang="nb-NO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b-NO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(Klikk på nytt lysbilde under fanen Hjem i menybåndet for å legge til en slik plansje, da får du en plansje slik som neste lysbilde)</a:t>
            </a:r>
          </a:p>
          <a:p>
            <a:endParaRPr lang="nb-NO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269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6A7ABF-2E5E-F0C3-27CB-CFB1D16E1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C5A8967-307F-99A3-A997-BA44AA0C8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6389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175CD5-13F7-1628-2AA4-83F734944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Slik kan en vanlig plansje se ut med høyt bilde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89EE8F-C084-817E-CBF7-D40C79585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b-NO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kan du legge til et</a:t>
            </a:r>
          </a:p>
          <a:p>
            <a:r>
              <a:rPr lang="nb-NO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to</a:t>
            </a:r>
          </a:p>
          <a:p>
            <a:r>
              <a:rPr lang="nb-NO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flere punkter</a:t>
            </a:r>
          </a:p>
          <a:p>
            <a:endParaRPr lang="nb-NO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b-NO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(Klikk på nytt lysbilde under fanen Hjem i menybåndet for å legge til en slik plansje)</a:t>
            </a:r>
          </a:p>
          <a:p>
            <a:pPr marL="0" indent="0">
              <a:buNone/>
            </a:pPr>
            <a:endParaRPr lang="nb-NO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lassholder for bilde 7" descr="Et bilde som inneholder et barn og en voksen person utendørs. Personene holder hverandre i hendene og skuer utover et landskap.">
            <a:extLst>
              <a:ext uri="{FF2B5EF4-FFF2-40B4-BE49-F238E27FC236}">
                <a16:creationId xmlns:a16="http://schemas.microsoft.com/office/drawing/2014/main" id="{AAB8991B-C533-3938-9694-BF1B09150B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9" r="27169"/>
          <a:stretch>
            <a:fillRect/>
          </a:stretch>
        </p:blipFill>
        <p:spPr/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DF465421-581B-D449-9810-DA67A7FC0D6A}"/>
              </a:ext>
            </a:extLst>
          </p:cNvPr>
          <p:cNvSpPr txBox="1"/>
          <p:nvPr/>
        </p:nvSpPr>
        <p:spPr>
          <a:xfrm>
            <a:off x="8378825" y="6172933"/>
            <a:ext cx="12073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i="1" dirty="0"/>
              <a:t>Foto: </a:t>
            </a:r>
            <a:r>
              <a:rPr lang="nb-NO" sz="800" i="1" dirty="0" err="1"/>
              <a:t>Envato</a:t>
            </a:r>
            <a:r>
              <a:rPr lang="nb-NO" sz="800" i="1" dirty="0"/>
              <a:t> elements</a:t>
            </a:r>
          </a:p>
        </p:txBody>
      </p:sp>
    </p:spTree>
    <p:extLst>
      <p:ext uri="{BB962C8B-B14F-4D97-AF65-F5344CB8AC3E}">
        <p14:creationId xmlns:p14="http://schemas.microsoft.com/office/powerpoint/2010/main" val="397995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76A0F0-04FB-8A86-3F7E-3BE6528DB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6EE4D4D-E814-5FFE-FFE6-84A2FCE9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CFD3D50B-A602-AF8D-2FC4-C144256179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6257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175CD5-13F7-1628-2AA4-83F734944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Slik kan en vanlig plansje se ut med bredt bilde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89EE8F-C084-817E-CBF7-D40C79585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b-NO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kan du legge til et</a:t>
            </a:r>
          </a:p>
          <a:p>
            <a:r>
              <a:rPr lang="nb-NO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to</a:t>
            </a:r>
          </a:p>
          <a:p>
            <a:r>
              <a:rPr lang="nb-NO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flere punkter</a:t>
            </a:r>
          </a:p>
          <a:p>
            <a:pPr marL="0" indent="0">
              <a:buNone/>
            </a:pPr>
            <a:endParaRPr lang="nb-NO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b-NO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b-NO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(Klikk på nytt lysbilde under fanen Hjem i menybåndet for å legge til en slik plansje)</a:t>
            </a:r>
          </a:p>
        </p:txBody>
      </p:sp>
      <p:pic>
        <p:nvPicPr>
          <p:cNvPr id="8" name="Plassholder for bilde 7" descr="Et bilde som inneholder et barn og en voksen person utendørs. Personene holder hverandre i hendene og skuer utover et landskap.">
            <a:extLst>
              <a:ext uri="{FF2B5EF4-FFF2-40B4-BE49-F238E27FC236}">
                <a16:creationId xmlns:a16="http://schemas.microsoft.com/office/drawing/2014/main" id="{AAB8991B-C533-3938-9694-BF1B09150B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" b="4444"/>
          <a:stretch/>
        </p:blipFill>
        <p:spPr>
          <a:xfrm>
            <a:off x="4202722" y="1690688"/>
            <a:ext cx="7151078" cy="4343400"/>
          </a:xfr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4AE6FDEA-8D4B-D54F-D3C7-0CB8A29C62FB}"/>
              </a:ext>
            </a:extLst>
          </p:cNvPr>
          <p:cNvSpPr txBox="1"/>
          <p:nvPr/>
        </p:nvSpPr>
        <p:spPr>
          <a:xfrm>
            <a:off x="4202722" y="6024851"/>
            <a:ext cx="12073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i="1" dirty="0"/>
              <a:t>Foto: </a:t>
            </a:r>
            <a:r>
              <a:rPr lang="nb-NO" sz="800" i="1" dirty="0" err="1"/>
              <a:t>Envato</a:t>
            </a:r>
            <a:r>
              <a:rPr lang="nb-NO" sz="800" i="1" dirty="0"/>
              <a:t> elements</a:t>
            </a:r>
          </a:p>
        </p:txBody>
      </p:sp>
    </p:spTree>
    <p:extLst>
      <p:ext uri="{BB962C8B-B14F-4D97-AF65-F5344CB8AC3E}">
        <p14:creationId xmlns:p14="http://schemas.microsoft.com/office/powerpoint/2010/main" val="1908723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360903-C405-D7F7-46FE-9B5A38E8A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03F6C5E-81BA-FE6A-3312-18EB1BC5F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8DD227AC-A403-E951-4AC6-70D2D575CC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7041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id="{DDC87299-434D-4279-89A3-310A28BEF0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1" b="12211"/>
          <a:stretch/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6918EB4-2ACC-4B91-AE82-5B870284B4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>
                <a:solidFill>
                  <a:srgbClr val="0024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 kan være fint å legge til en forklarende bildetekst, eller bare informasjon knyttet et fint bilde. Det kan gjøres på denne måten.</a:t>
            </a:r>
            <a:br>
              <a:rPr lang="nb-NO" dirty="0">
                <a:solidFill>
                  <a:srgbClr val="0024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050" dirty="0">
                <a:solidFill>
                  <a:srgbClr val="0024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(Foto: Anno Norsk utvandrermuseum)</a:t>
            </a:r>
          </a:p>
        </p:txBody>
      </p:sp>
    </p:spTree>
    <p:extLst>
      <p:ext uri="{BB962C8B-B14F-4D97-AF65-F5344CB8AC3E}">
        <p14:creationId xmlns:p14="http://schemas.microsoft.com/office/powerpoint/2010/main" val="2200567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bilde 6">
            <a:extLst>
              <a:ext uri="{FF2B5EF4-FFF2-40B4-BE49-F238E27FC236}">
                <a16:creationId xmlns:a16="http://schemas.microsoft.com/office/drawing/2014/main" id="{C5FB8602-3AA5-71A7-A7CB-5F9308CF8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b="78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CA05F1D4-F12B-B550-7A49-E23DFCAB0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" y="3001872"/>
            <a:ext cx="12191999" cy="386499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D1F7E6E0-24C5-3076-5B3C-834A85AF316F}"/>
              </a:ext>
            </a:extLst>
          </p:cNvPr>
          <p:cNvGrpSpPr/>
          <p:nvPr/>
        </p:nvGrpSpPr>
        <p:grpSpPr>
          <a:xfrm>
            <a:off x="489857" y="5490709"/>
            <a:ext cx="3570514" cy="948191"/>
            <a:chOff x="653143" y="5349195"/>
            <a:chExt cx="3570514" cy="948191"/>
          </a:xfrm>
        </p:grpSpPr>
        <p:sp>
          <p:nvSpPr>
            <p:cNvPr id="4" name="Undertittel 2">
              <a:extLst>
                <a:ext uri="{FF2B5EF4-FFF2-40B4-BE49-F238E27FC236}">
                  <a16:creationId xmlns:a16="http://schemas.microsoft.com/office/drawing/2014/main" id="{6593E5AE-9898-FFBA-748C-2B8028FDF372}"/>
                </a:ext>
              </a:extLst>
            </p:cNvPr>
            <p:cNvSpPr txBox="1">
              <a:spLocks/>
            </p:cNvSpPr>
            <p:nvPr/>
          </p:nvSpPr>
          <p:spPr>
            <a:xfrm>
              <a:off x="767442" y="5349195"/>
              <a:ext cx="3456215" cy="948191"/>
            </a:xfrm>
            <a:prstGeom prst="rect">
              <a:avLst/>
            </a:prstGeom>
            <a:ln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FFFDEA"/>
                  </a:solidFill>
                  <a:latin typeface="Aspira" pitchFamily="50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rgbClr val="FFFDEA"/>
                  </a:solidFill>
                  <a:latin typeface="Aspira" pitchFamily="50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FFFDEA"/>
                  </a:solidFill>
                  <a:latin typeface="Aspira" pitchFamily="50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FFFDEA"/>
                  </a:solidFill>
                  <a:latin typeface="Aspira" pitchFamily="50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FFFDEA"/>
                  </a:solidFill>
                  <a:latin typeface="Aspira" pitchFamily="50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nb-NO" sz="1600" i="1" dirty="0">
                  <a:latin typeface="Aspira Medium" pitchFamily="50" charset="0"/>
                </a:rPr>
                <a:t>Det kan være fint å bruke et heldekkende bilde, og legge på en liten forklarende bildetittel. Det kan gjøres på denne måten.</a:t>
              </a:r>
            </a:p>
          </p:txBody>
        </p:sp>
        <p:cxnSp>
          <p:nvCxnSpPr>
            <p:cNvPr id="5" name="Rett linje 4">
              <a:extLst>
                <a:ext uri="{FF2B5EF4-FFF2-40B4-BE49-F238E27FC236}">
                  <a16:creationId xmlns:a16="http://schemas.microsoft.com/office/drawing/2014/main" id="{AAE30990-F9B7-07D4-E03E-81BE1BB80A00}"/>
                </a:ext>
              </a:extLst>
            </p:cNvPr>
            <p:cNvCxnSpPr/>
            <p:nvPr/>
          </p:nvCxnSpPr>
          <p:spPr>
            <a:xfrm>
              <a:off x="653143" y="5404757"/>
              <a:ext cx="0" cy="843643"/>
            </a:xfrm>
            <a:prstGeom prst="line">
              <a:avLst/>
            </a:prstGeom>
            <a:ln w="9525">
              <a:solidFill>
                <a:srgbClr val="FFFD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kstSylinder 6">
            <a:extLst>
              <a:ext uri="{FF2B5EF4-FFF2-40B4-BE49-F238E27FC236}">
                <a16:creationId xmlns:a16="http://schemas.microsoft.com/office/drawing/2014/main" id="{47822475-D245-D838-A6C8-D2310F0545D9}"/>
              </a:ext>
            </a:extLst>
          </p:cNvPr>
          <p:cNvSpPr txBox="1"/>
          <p:nvPr/>
        </p:nvSpPr>
        <p:spPr>
          <a:xfrm>
            <a:off x="10878730" y="6605854"/>
            <a:ext cx="12073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i="1" dirty="0">
                <a:solidFill>
                  <a:schemeClr val="accent1">
                    <a:lumMod val="75000"/>
                  </a:schemeClr>
                </a:solidFill>
              </a:rPr>
              <a:t>Foto: </a:t>
            </a:r>
            <a:r>
              <a:rPr lang="nb-NO" sz="800" i="1" dirty="0" err="1">
                <a:solidFill>
                  <a:schemeClr val="accent1">
                    <a:lumMod val="75000"/>
                  </a:schemeClr>
                </a:solidFill>
              </a:rPr>
              <a:t>Envato</a:t>
            </a:r>
            <a:r>
              <a:rPr lang="nb-NO" sz="800" i="1" dirty="0">
                <a:solidFill>
                  <a:schemeClr val="accent1">
                    <a:lumMod val="75000"/>
                  </a:schemeClr>
                </a:solidFill>
              </a:rPr>
              <a:t> elements</a:t>
            </a:r>
          </a:p>
        </p:txBody>
      </p:sp>
    </p:spTree>
    <p:extLst>
      <p:ext uri="{BB962C8B-B14F-4D97-AF65-F5344CB8AC3E}">
        <p14:creationId xmlns:p14="http://schemas.microsoft.com/office/powerpoint/2010/main" val="305701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innhold 8" descr="Et bilde som inneholder tekst, klær, tegnefilm, mote&#10;&#10;Automatisk generert beskrivelse">
            <a:extLst>
              <a:ext uri="{FF2B5EF4-FFF2-40B4-BE49-F238E27FC236}">
                <a16:creationId xmlns:a16="http://schemas.microsoft.com/office/drawing/2014/main" id="{59C9B7C8-FD2F-2860-F197-0CDACD3FE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73" y="284083"/>
            <a:ext cx="9175654" cy="4804382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4CD4589-24B8-CDE3-25B1-3FB16F3EA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62292"/>
            <a:ext cx="10515600" cy="132556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nb-NO" sz="2800" i="1" dirty="0">
                <a:latin typeface="+mn-lt"/>
              </a:rPr>
              <a:t>Ett lands utvandrer er et annet lands innvandrer</a:t>
            </a:r>
            <a:br>
              <a:rPr lang="nb-NO" sz="2800" i="1" dirty="0">
                <a:latin typeface="+mn-lt"/>
              </a:rPr>
            </a:br>
            <a:r>
              <a:rPr lang="nb-NO" sz="2000" dirty="0">
                <a:latin typeface="+mn-lt"/>
              </a:rPr>
              <a:t>Crossings 200 – migrasjon i 200 år</a:t>
            </a:r>
            <a:endParaRPr lang="nb-NO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3727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6837A9-6368-4824-AAF4-718BF825FB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b="1" dirty="0">
                <a:solidFill>
                  <a:schemeClr val="accent6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Mørk tekst på hvit bakgrunn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5528245-0267-4234-AF3D-D108CB704B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Der kan man også legge til undertittel</a:t>
            </a:r>
          </a:p>
        </p:txBody>
      </p:sp>
    </p:spTree>
    <p:extLst>
      <p:ext uri="{BB962C8B-B14F-4D97-AF65-F5344CB8AC3E}">
        <p14:creationId xmlns:p14="http://schemas.microsoft.com/office/powerpoint/2010/main" val="2762413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6E0854-518C-5A20-8492-D4ED5BCAA2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Tittel med co-</a:t>
            </a:r>
            <a:r>
              <a:rPr lang="nb-NO" dirty="0" err="1"/>
              <a:t>branding</a:t>
            </a:r>
            <a:endParaRPr lang="nb-NO" dirty="0"/>
          </a:p>
        </p:txBody>
      </p:sp>
      <p:pic>
        <p:nvPicPr>
          <p:cNvPr id="31" name="Plassholder for bilde 30">
            <a:extLst>
              <a:ext uri="{FF2B5EF4-FFF2-40B4-BE49-F238E27FC236}">
                <a16:creationId xmlns:a16="http://schemas.microsoft.com/office/drawing/2014/main" id="{E61640C1-6742-7506-80D7-45FDAEE9B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" t="24167" r="5456" b="23013"/>
          <a:stretch/>
        </p:blipFill>
        <p:spPr>
          <a:xfrm>
            <a:off x="6542430" y="4359694"/>
            <a:ext cx="3763620" cy="840955"/>
          </a:xfrm>
        </p:spPr>
      </p:pic>
    </p:spTree>
    <p:extLst>
      <p:ext uri="{BB962C8B-B14F-4D97-AF65-F5344CB8AC3E}">
        <p14:creationId xmlns:p14="http://schemas.microsoft.com/office/powerpoint/2010/main" val="2297792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511FA2-EB45-42A7-7654-71A5EF3762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84E88A5D-F4B5-59F7-ACDF-58C8BF182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7632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 descr="Et bilde som inneholder tekst, Font, skjermbilde, design">
            <a:extLst>
              <a:ext uri="{FF2B5EF4-FFF2-40B4-BE49-F238E27FC236}">
                <a16:creationId xmlns:a16="http://schemas.microsoft.com/office/drawing/2014/main" id="{B907CB36-1126-E38F-1354-F4FC95C2D0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r="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3367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 descr="Et bilde som inneholder tekst, Font, skjermbilde, design">
            <a:extLst>
              <a:ext uri="{FF2B5EF4-FFF2-40B4-BE49-F238E27FC236}">
                <a16:creationId xmlns:a16="http://schemas.microsoft.com/office/drawing/2014/main" id="{88409132-725F-1640-D89A-FB12BFFC92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r="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305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 descr="Et bilde som inneholder tekst, skip, båt, fartøy&#10;&#10;Automatisk generert beskrivelse">
            <a:extLst>
              <a:ext uri="{FF2B5EF4-FFF2-40B4-BE49-F238E27FC236}">
                <a16:creationId xmlns:a16="http://schemas.microsoft.com/office/drawing/2014/main" id="{A588371F-C428-E27C-0083-1B88B657B2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r="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3166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 descr="Et bilde som inneholder Menneskeansikt, tekst, klær, person">
            <a:extLst>
              <a:ext uri="{FF2B5EF4-FFF2-40B4-BE49-F238E27FC236}">
                <a16:creationId xmlns:a16="http://schemas.microsoft.com/office/drawing/2014/main" id="{0E6368DC-1F8A-C2DB-B551-CA4FD156CC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r="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5871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 descr="Et bilde som inneholder tekst, skjermbilde, hus, plakat&#10;&#10;KI-generert innhold kan være feil.">
            <a:extLst>
              <a:ext uri="{FF2B5EF4-FFF2-40B4-BE49-F238E27FC236}">
                <a16:creationId xmlns:a16="http://schemas.microsoft.com/office/drawing/2014/main" id="{60EFF710-3726-A199-A2AA-3CB1B4DDF2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r="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69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definert 1">
      <a:dk1>
        <a:srgbClr val="282B51"/>
      </a:dk1>
      <a:lt1>
        <a:sysClr val="window" lastClr="FFFFFF"/>
      </a:lt1>
      <a:dk2>
        <a:srgbClr val="000000"/>
      </a:dk2>
      <a:lt2>
        <a:srgbClr val="FCFBE6"/>
      </a:lt2>
      <a:accent1>
        <a:srgbClr val="B89553"/>
      </a:accent1>
      <a:accent2>
        <a:srgbClr val="7EDEF5"/>
      </a:accent2>
      <a:accent3>
        <a:srgbClr val="B89553"/>
      </a:accent3>
      <a:accent4>
        <a:srgbClr val="7EDEF5"/>
      </a:accent4>
      <a:accent5>
        <a:srgbClr val="7EDEF5"/>
      </a:accent5>
      <a:accent6>
        <a:srgbClr val="B89553"/>
      </a:accent6>
      <a:hlink>
        <a:srgbClr val="51AFBC"/>
      </a:hlink>
      <a:folHlink>
        <a:srgbClr val="7EDEF5"/>
      </a:folHlink>
    </a:clrScheme>
    <a:fontScheme name="Egendefinert 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ssings200_PP_mal_2025.potx" id="{4D0B598D-37B5-481B-81F0-AECE9A4462FB}" vid="{A1A3DFA2-2238-4B7B-A25E-EB91AD075BA1}"/>
    </a:ext>
  </a:extLst>
</a:theme>
</file>

<file path=ppt/theme/theme2.xml><?xml version="1.0" encoding="utf-8"?>
<a:theme xmlns:a="http://schemas.openxmlformats.org/drawingml/2006/main" name="Egendefinert utforming">
  <a:themeElements>
    <a:clrScheme name="Crossings200">
      <a:dk1>
        <a:srgbClr val="282B51"/>
      </a:dk1>
      <a:lt1>
        <a:sysClr val="window" lastClr="FFFFFF"/>
      </a:lt1>
      <a:dk2>
        <a:srgbClr val="000000"/>
      </a:dk2>
      <a:lt2>
        <a:srgbClr val="FFFFFF"/>
      </a:lt2>
      <a:accent1>
        <a:srgbClr val="B89553"/>
      </a:accent1>
      <a:accent2>
        <a:srgbClr val="7EDEF5"/>
      </a:accent2>
      <a:accent3>
        <a:srgbClr val="B89553"/>
      </a:accent3>
      <a:accent4>
        <a:srgbClr val="7EDEF5"/>
      </a:accent4>
      <a:accent5>
        <a:srgbClr val="7EDEF5"/>
      </a:accent5>
      <a:accent6>
        <a:srgbClr val="B89553"/>
      </a:accent6>
      <a:hlink>
        <a:srgbClr val="51AFBC"/>
      </a:hlink>
      <a:folHlink>
        <a:srgbClr val="7EDEF5"/>
      </a:folHlink>
    </a:clrScheme>
    <a:fontScheme name="Egendefinert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ssings200_PP_mal_2025.potx" id="{4D0B598D-37B5-481B-81F0-AECE9A4462FB}" vid="{259C090D-140C-46C7-9D08-6CA006E0A78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Crossings200_PP_mal_2025</Template>
  <TotalTime>5</TotalTime>
  <Words>260</Words>
  <Application>Microsoft Office PowerPoint</Application>
  <PresentationFormat>Widescreen</PresentationFormat>
  <Paragraphs>33</Paragraphs>
  <Slides>18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Aspira</vt:lpstr>
      <vt:lpstr>Aspira Medium</vt:lpstr>
      <vt:lpstr>Times New Roman</vt:lpstr>
      <vt:lpstr>Office-tema</vt:lpstr>
      <vt:lpstr>Egendefinert utforming</vt:lpstr>
      <vt:lpstr>Powerpoint-mal for Crossings 200</vt:lpstr>
      <vt:lpstr>Mørk tekst på hvit bakgrunn</vt:lpstr>
      <vt:lpstr>Tittel med co-branding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Slik kan en vanlig plansje se ut</vt:lpstr>
      <vt:lpstr>PowerPoint-presentasjon</vt:lpstr>
      <vt:lpstr>Slik kan en vanlig plansje se ut med høyt bilde</vt:lpstr>
      <vt:lpstr>PowerPoint-presentasjon</vt:lpstr>
      <vt:lpstr>Slik kan en vanlig plansje se ut med bredt bilde</vt:lpstr>
      <vt:lpstr>PowerPoint-presentasjon</vt:lpstr>
      <vt:lpstr>PowerPoint-presentasjon</vt:lpstr>
      <vt:lpstr>PowerPoint-presentasjon</vt:lpstr>
      <vt:lpstr>Ett lands utvandrer er et annet lands innvandrer Crossings 200 – migrasjon i 200 år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Powerpoint-mal for Crossings 200</dc:title>
  <dc:creator>Stine Skrutvold Skjæret</dc:creator>
  <cp:lastModifiedBy>Astrid Refsahl</cp:lastModifiedBy>
  <cp:revision>3</cp:revision>
  <cp:lastPrinted>2024-01-28T20:41:03Z</cp:lastPrinted>
  <dcterms:created xsi:type="dcterms:W3CDTF">2025-01-22T19:24:50Z</dcterms:created>
  <dcterms:modified xsi:type="dcterms:W3CDTF">2025-04-01T13:06:32Z</dcterms:modified>
</cp:coreProperties>
</file>